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411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545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67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5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699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7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216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195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0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66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328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F4EB0-88B7-429E-9162-04AC2A0B88F5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1C439-1209-4045-8E66-3486FAE4E8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67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677" y="250520"/>
            <a:ext cx="5711820" cy="346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1. </a:t>
            </a:r>
            <a:r>
              <a:rPr lang="ko-KR" altLang="en-US" sz="2500" b="1" dirty="0" err="1"/>
              <a:t>메인화면</a:t>
            </a:r>
            <a:endParaRPr lang="en-US" altLang="ko-KR" sz="2500" b="1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메인화면</a:t>
            </a:r>
            <a:r>
              <a:rPr lang="ko-KR" altLang="en-US" dirty="0"/>
              <a:t> 구성 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상위메뉴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회원가입</a:t>
            </a:r>
            <a:r>
              <a:rPr lang="en-US" altLang="ko-KR" dirty="0"/>
              <a:t>, </a:t>
            </a:r>
            <a:r>
              <a:rPr lang="ko-KR" altLang="en-US" dirty="0"/>
              <a:t>로그인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캠핑장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일반야영장</a:t>
            </a:r>
            <a:r>
              <a:rPr lang="en-US" altLang="ko-KR" dirty="0"/>
              <a:t>, </a:t>
            </a:r>
            <a:r>
              <a:rPr lang="ko-KR" altLang="en-US" dirty="0"/>
              <a:t>자동차야영장</a:t>
            </a:r>
            <a:r>
              <a:rPr lang="en-US" altLang="ko-KR" dirty="0"/>
              <a:t>, </a:t>
            </a:r>
            <a:r>
              <a:rPr lang="ko-KR" altLang="en-US" dirty="0" err="1"/>
              <a:t>카라반</a:t>
            </a:r>
            <a:r>
              <a:rPr lang="en-US" altLang="ko-KR" dirty="0"/>
              <a:t>, </a:t>
            </a:r>
            <a:r>
              <a:rPr lang="ko-KR" altLang="en-US" dirty="0" err="1"/>
              <a:t>글램핑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캠핑톡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QnA</a:t>
            </a:r>
            <a:r>
              <a:rPr lang="en-US" altLang="ko-KR" dirty="0"/>
              <a:t>, </a:t>
            </a:r>
            <a:r>
              <a:rPr lang="ko-KR" altLang="en-US" dirty="0"/>
              <a:t>공지사항</a:t>
            </a:r>
            <a:r>
              <a:rPr lang="en-US" altLang="ko-KR" dirty="0"/>
              <a:t>, </a:t>
            </a:r>
            <a:r>
              <a:rPr lang="ko-KR" altLang="en-US" dirty="0" err="1"/>
              <a:t>캠핑후기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sz="2500" b="1" dirty="0"/>
              <a:t>3. DB</a:t>
            </a:r>
          </a:p>
          <a:p>
            <a:r>
              <a:rPr lang="en-US" altLang="ko-KR" dirty="0"/>
              <a:t>- (</a:t>
            </a:r>
            <a:r>
              <a:rPr lang="ko-KR" altLang="en-US" dirty="0" err="1"/>
              <a:t>캠핑정보</a:t>
            </a:r>
            <a:r>
              <a:rPr lang="en-US" altLang="ko-KR" dirty="0"/>
              <a:t>, </a:t>
            </a:r>
            <a:r>
              <a:rPr lang="ko-KR" altLang="en-US" dirty="0"/>
              <a:t>회원</a:t>
            </a:r>
            <a:r>
              <a:rPr lang="en-US" altLang="ko-KR" dirty="0"/>
              <a:t>, </a:t>
            </a:r>
            <a:r>
              <a:rPr lang="ko-KR" altLang="en-US" dirty="0"/>
              <a:t>공지사항</a:t>
            </a:r>
            <a:r>
              <a:rPr lang="en-US" altLang="ko-KR" dirty="0"/>
              <a:t>, </a:t>
            </a:r>
            <a:r>
              <a:rPr lang="en-US" altLang="ko-KR" dirty="0" err="1"/>
              <a:t>QnA</a:t>
            </a:r>
            <a:r>
              <a:rPr lang="en-US" altLang="ko-KR" dirty="0"/>
              <a:t>, </a:t>
            </a:r>
            <a:r>
              <a:rPr lang="ko-KR" altLang="en-US" dirty="0" err="1"/>
              <a:t>캠핑후기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98404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217078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 err="1"/>
              <a:t>캠핑장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 err="1"/>
              <a:t>일반야영장</a:t>
            </a:r>
            <a:r>
              <a:rPr lang="en-US" altLang="ko-KR" sz="1600" dirty="0"/>
              <a:t>)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460868"/>
              </p:ext>
            </p:extLst>
          </p:nvPr>
        </p:nvGraphicFramePr>
        <p:xfrm>
          <a:off x="5892800" y="876716"/>
          <a:ext cx="6071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92098" y="1181441"/>
            <a:ext cx="5600702" cy="439907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3" y="804422"/>
            <a:ext cx="5667817" cy="571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83" y="5580512"/>
            <a:ext cx="5667817" cy="104174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2" y="2606483"/>
            <a:ext cx="5211134" cy="277395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2097" y="1612900"/>
            <a:ext cx="5600703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92097" y="1611278"/>
            <a:ext cx="980444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 </a:t>
            </a:r>
            <a:r>
              <a:rPr lang="ko-KR" altLang="en-US" sz="1400" dirty="0" err="1">
                <a:solidFill>
                  <a:sysClr val="windowText" lastClr="000000"/>
                </a:solidFill>
              </a:rPr>
              <a:t>캠핑장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7" name="오각형 6"/>
          <p:cNvSpPr/>
          <p:nvPr/>
        </p:nvSpPr>
        <p:spPr>
          <a:xfrm rot="16200000">
            <a:off x="348345" y="1697396"/>
            <a:ext cx="180078" cy="157963"/>
          </a:xfrm>
          <a:prstGeom prst="homePlat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72540" y="1611278"/>
            <a:ext cx="1615440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622132" y="1629143"/>
            <a:ext cx="684803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 err="1">
                <a:solidFill>
                  <a:sysClr val="windowText" lastClr="000000"/>
                </a:solidFill>
              </a:rPr>
              <a:t>카라반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  <p:sp>
        <p:nvSpPr>
          <p:cNvPr id="13" name="이등변 삼각형 12"/>
          <p:cNvSpPr/>
          <p:nvPr/>
        </p:nvSpPr>
        <p:spPr>
          <a:xfrm rot="10800000">
            <a:off x="2474435" y="1680647"/>
            <a:ext cx="225744" cy="1946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896542" y="3689848"/>
            <a:ext cx="195906" cy="303614"/>
            <a:chOff x="6759853" y="2766664"/>
            <a:chExt cx="566013" cy="877202"/>
          </a:xfrm>
        </p:grpSpPr>
        <p:sp>
          <p:nvSpPr>
            <p:cNvPr id="14" name="타원 13"/>
            <p:cNvSpPr/>
            <p:nvPr/>
          </p:nvSpPr>
          <p:spPr>
            <a:xfrm>
              <a:off x="6759853" y="2766664"/>
              <a:ext cx="566013" cy="56601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 rot="10800000">
              <a:off x="6784693" y="3118086"/>
              <a:ext cx="516332" cy="52578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모서리가 둥근 직사각형 27"/>
          <p:cNvSpPr/>
          <p:nvPr/>
        </p:nvSpPr>
        <p:spPr>
          <a:xfrm>
            <a:off x="2994495" y="3337509"/>
            <a:ext cx="1520094" cy="32765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이름</a:t>
            </a:r>
            <a:r>
              <a:rPr lang="en-US" altLang="ko-KR" sz="800" dirty="0">
                <a:solidFill>
                  <a:schemeClr val="tx1"/>
                </a:solidFill>
              </a:rPr>
              <a:t> : 00 </a:t>
            </a:r>
            <a:r>
              <a:rPr lang="ko-KR" altLang="en-US" sz="800" dirty="0" err="1">
                <a:solidFill>
                  <a:schemeClr val="tx1"/>
                </a:solidFill>
              </a:rPr>
              <a:t>캠핑장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상세보기</a:t>
            </a:r>
            <a:r>
              <a:rPr lang="en-US" altLang="ko-KR" sz="800" dirty="0">
                <a:solidFill>
                  <a:schemeClr val="tx1"/>
                </a:solidFill>
              </a:rPr>
              <a:t>) 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2100" y="1570402"/>
            <a:ext cx="5600700" cy="46890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42393" y="146492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28346" y="226563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420446" y="2163920"/>
            <a:ext cx="5472354" cy="3416592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221175" y="2270834"/>
            <a:ext cx="36263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>
                <a:solidFill>
                  <a:sysClr val="windowText" lastClr="000000"/>
                </a:solidFill>
              </a:rPr>
              <a:t>해당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마커를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클릭하면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상세보기가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가능합니다</a:t>
            </a:r>
            <a:r>
              <a:rPr lang="en-US" altLang="ko-KR" sz="1300" dirty="0">
                <a:solidFill>
                  <a:sysClr val="windowText" lastClr="000000"/>
                </a:solidFill>
              </a:rPr>
              <a:t>.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941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217078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 err="1"/>
              <a:t>캠핑장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 err="1"/>
              <a:t>일반야영장</a:t>
            </a:r>
            <a:r>
              <a:rPr lang="en-US" altLang="ko-KR" sz="1600" dirty="0"/>
              <a:t>)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873761"/>
              </p:ext>
            </p:extLst>
          </p:nvPr>
        </p:nvGraphicFramePr>
        <p:xfrm>
          <a:off x="5892800" y="876716"/>
          <a:ext cx="6071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92098" y="1181441"/>
            <a:ext cx="5600702" cy="439907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3" y="804422"/>
            <a:ext cx="5667817" cy="571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83" y="5580512"/>
            <a:ext cx="5667817" cy="104174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2" y="2606483"/>
            <a:ext cx="5211134" cy="277395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2097" y="1612900"/>
            <a:ext cx="5600703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92097" y="1611278"/>
            <a:ext cx="980444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 </a:t>
            </a:r>
            <a:r>
              <a:rPr lang="ko-KR" altLang="en-US" sz="1400" dirty="0" err="1">
                <a:solidFill>
                  <a:sysClr val="windowText" lastClr="000000"/>
                </a:solidFill>
              </a:rPr>
              <a:t>캠핑장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7" name="오각형 6"/>
          <p:cNvSpPr/>
          <p:nvPr/>
        </p:nvSpPr>
        <p:spPr>
          <a:xfrm rot="16200000">
            <a:off x="348345" y="1697396"/>
            <a:ext cx="180078" cy="157963"/>
          </a:xfrm>
          <a:prstGeom prst="homePlat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72540" y="1611278"/>
            <a:ext cx="1615440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622132" y="1629143"/>
            <a:ext cx="684803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 err="1">
                <a:solidFill>
                  <a:sysClr val="windowText" lastClr="000000"/>
                </a:solidFill>
              </a:rPr>
              <a:t>글램핑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  <p:sp>
        <p:nvSpPr>
          <p:cNvPr id="13" name="이등변 삼각형 12"/>
          <p:cNvSpPr/>
          <p:nvPr/>
        </p:nvSpPr>
        <p:spPr>
          <a:xfrm rot="10800000">
            <a:off x="2474435" y="1680647"/>
            <a:ext cx="225744" cy="1946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896542" y="3689848"/>
            <a:ext cx="195906" cy="303614"/>
            <a:chOff x="6759853" y="2766664"/>
            <a:chExt cx="566013" cy="877202"/>
          </a:xfrm>
        </p:grpSpPr>
        <p:sp>
          <p:nvSpPr>
            <p:cNvPr id="14" name="타원 13"/>
            <p:cNvSpPr/>
            <p:nvPr/>
          </p:nvSpPr>
          <p:spPr>
            <a:xfrm>
              <a:off x="6759853" y="2766664"/>
              <a:ext cx="566013" cy="56601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 rot="10800000">
              <a:off x="6784693" y="3118086"/>
              <a:ext cx="516332" cy="52578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모서리가 둥근 직사각형 27"/>
          <p:cNvSpPr/>
          <p:nvPr/>
        </p:nvSpPr>
        <p:spPr>
          <a:xfrm>
            <a:off x="2994495" y="3337509"/>
            <a:ext cx="1520094" cy="32765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이름</a:t>
            </a:r>
            <a:r>
              <a:rPr lang="en-US" altLang="ko-KR" sz="800" dirty="0">
                <a:solidFill>
                  <a:schemeClr val="tx1"/>
                </a:solidFill>
              </a:rPr>
              <a:t> : 00 </a:t>
            </a:r>
            <a:r>
              <a:rPr lang="ko-KR" altLang="en-US" sz="800" dirty="0" err="1">
                <a:solidFill>
                  <a:schemeClr val="tx1"/>
                </a:solidFill>
              </a:rPr>
              <a:t>캠핑장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상세보기</a:t>
            </a:r>
            <a:r>
              <a:rPr lang="en-US" altLang="ko-KR" sz="800" dirty="0">
                <a:solidFill>
                  <a:schemeClr val="tx1"/>
                </a:solidFill>
              </a:rPr>
              <a:t>) 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2100" y="1570402"/>
            <a:ext cx="5600700" cy="46890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42393" y="146492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28346" y="226563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420446" y="2163920"/>
            <a:ext cx="5472354" cy="3416592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221175" y="2270834"/>
            <a:ext cx="36263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>
                <a:solidFill>
                  <a:sysClr val="windowText" lastClr="000000"/>
                </a:solidFill>
              </a:rPr>
              <a:t>해당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마커를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클릭하면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상세보기가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가능합니다</a:t>
            </a:r>
            <a:r>
              <a:rPr lang="en-US" altLang="ko-KR" sz="1300" dirty="0">
                <a:solidFill>
                  <a:sysClr val="windowText" lastClr="000000"/>
                </a:solidFill>
              </a:rPr>
              <a:t>.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596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2135521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1. </a:t>
            </a:r>
            <a:r>
              <a:rPr lang="ko-KR" altLang="en-US" sz="2500" b="1" dirty="0"/>
              <a:t>회원 </a:t>
            </a:r>
            <a:r>
              <a:rPr lang="en-US" altLang="ko-KR" sz="2500" b="1" dirty="0"/>
              <a:t>DB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이름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ko-KR" altLang="en-US" sz="1600" dirty="0"/>
              <a:t>닉네임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Pw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Email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Grade 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Phone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예정 </a:t>
            </a:r>
            <a:r>
              <a:rPr lang="en-US" altLang="ko-KR" sz="1600" dirty="0"/>
              <a:t>: (</a:t>
            </a:r>
            <a:r>
              <a:rPr lang="ko-KR" altLang="en-US" sz="1600" dirty="0"/>
              <a:t>주소</a:t>
            </a:r>
            <a:r>
              <a:rPr lang="en-US" altLang="ko-KR" sz="1600" dirty="0"/>
              <a:t>, </a:t>
            </a:r>
            <a:r>
              <a:rPr lang="ko-KR" altLang="en-US" sz="1600" dirty="0"/>
              <a:t>날짜</a:t>
            </a:r>
            <a:r>
              <a:rPr lang="en-US" altLang="ko-KR" sz="1600" dirty="0"/>
              <a:t>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57814" y="0"/>
            <a:ext cx="3076483" cy="2693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공지사항 </a:t>
            </a:r>
            <a:r>
              <a:rPr lang="en-US" altLang="ko-KR" sz="2500" b="1" dirty="0"/>
              <a:t>DB</a:t>
            </a:r>
          </a:p>
          <a:p>
            <a:r>
              <a:rPr lang="en-US" altLang="ko-KR" sz="1600" dirty="0"/>
              <a:t>- </a:t>
            </a:r>
            <a:r>
              <a:rPr lang="en-US" altLang="ko-KR" sz="1600" dirty="0" err="1"/>
              <a:t>idx</a:t>
            </a:r>
            <a:r>
              <a:rPr lang="en-US" altLang="ko-KR" sz="1600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Grade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닉네임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Content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Title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Date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Hit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예정 </a:t>
            </a:r>
            <a:r>
              <a:rPr lang="en-US" altLang="ko-KR" sz="1600" dirty="0"/>
              <a:t>: (</a:t>
            </a:r>
            <a:r>
              <a:rPr lang="en-US" altLang="ko-KR" sz="1600" dirty="0" err="1"/>
              <a:t>ip</a:t>
            </a:r>
            <a:r>
              <a:rPr lang="en-US" altLang="ko-KR" sz="1600" dirty="0"/>
              <a:t> </a:t>
            </a:r>
            <a:r>
              <a:rPr lang="ko-KR" altLang="en-US" sz="1600" dirty="0" err="1"/>
              <a:t>넣는다해도</a:t>
            </a:r>
            <a:r>
              <a:rPr lang="ko-KR" altLang="en-US" sz="1600" dirty="0"/>
              <a:t> 노출</a:t>
            </a:r>
            <a:r>
              <a:rPr lang="en-US" altLang="ko-KR" sz="1600" dirty="0"/>
              <a:t>X)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(</a:t>
            </a:r>
            <a:r>
              <a:rPr lang="ko-KR" altLang="en-US" sz="1600" dirty="0" err="1"/>
              <a:t>파일업로드</a:t>
            </a:r>
            <a:r>
              <a:rPr lang="en-US" altLang="ko-KR" sz="1600" dirty="0"/>
              <a:t>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04559" y="-33557"/>
            <a:ext cx="2515432" cy="2200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3. </a:t>
            </a:r>
            <a:r>
              <a:rPr lang="ko-KR" altLang="en-US" sz="2500" b="1" dirty="0"/>
              <a:t>캠핑 후기 </a:t>
            </a:r>
            <a:r>
              <a:rPr lang="en-US" altLang="ko-KR" sz="2500" b="1" dirty="0"/>
              <a:t>DB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Idx</a:t>
            </a:r>
            <a:r>
              <a:rPr lang="en-US" altLang="ko-KR" sz="1600" dirty="0"/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닉네임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Title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Content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Date</a:t>
            </a:r>
          </a:p>
          <a:p>
            <a:pPr marL="285750" indent="-285750">
              <a:buFontTx/>
              <a:buChar char="-"/>
            </a:pPr>
            <a:r>
              <a:rPr lang="en-US" altLang="ko-KR" sz="1600"/>
              <a:t>Hit</a:t>
            </a:r>
          </a:p>
          <a:p>
            <a:pPr marL="285750" indent="-285750">
              <a:buFontTx/>
              <a:buChar char="-"/>
            </a:pPr>
            <a:r>
              <a:rPr lang="en-US" altLang="ko-KR" sz="1600"/>
              <a:t>(</a:t>
            </a:r>
            <a:r>
              <a:rPr lang="ko-KR" altLang="en-US" sz="1600" dirty="0" err="1"/>
              <a:t>파일업로드</a:t>
            </a:r>
            <a:r>
              <a:rPr lang="en-US" altLang="ko-KR" sz="1600" dirty="0"/>
              <a:t>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6784" y="2820443"/>
            <a:ext cx="1624163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4. </a:t>
            </a:r>
            <a:r>
              <a:rPr lang="en-US" altLang="ko-KR" sz="2500" b="1" dirty="0" err="1"/>
              <a:t>QnA</a:t>
            </a:r>
            <a:endParaRPr lang="en-US" altLang="ko-KR" sz="2500" b="1" dirty="0"/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Idx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ko-KR" altLang="en-US" sz="1600" dirty="0"/>
              <a:t>닉네임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Title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Content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Date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Hit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(</a:t>
            </a:r>
            <a:r>
              <a:rPr lang="ko-KR" altLang="en-US" sz="1600" dirty="0" err="1"/>
              <a:t>파일업로드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6204559" y="2200602"/>
            <a:ext cx="3033203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3-1. </a:t>
            </a:r>
            <a:r>
              <a:rPr lang="ko-KR" altLang="en-US" sz="2500" b="1" dirty="0"/>
              <a:t>캠핑 후기 댓글</a:t>
            </a:r>
            <a:endParaRPr lang="en-US" altLang="ko-KR" sz="2500" b="1" dirty="0"/>
          </a:p>
          <a:p>
            <a:pPr marL="285750" indent="-285750">
              <a:buFontTx/>
              <a:buChar char="-"/>
            </a:pPr>
            <a:r>
              <a:rPr lang="en-US" altLang="ko-KR" sz="1500" dirty="0" err="1"/>
              <a:t>Idx</a:t>
            </a:r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닉네임</a:t>
            </a:r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en-US" altLang="ko-KR" sz="1500" dirty="0"/>
              <a:t>Content</a:t>
            </a:r>
          </a:p>
          <a:p>
            <a:pPr marL="285750" indent="-285750">
              <a:buFontTx/>
              <a:buChar char="-"/>
            </a:pPr>
            <a:r>
              <a:rPr lang="en-US" altLang="ko-KR" sz="1500" dirty="0"/>
              <a:t>Date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6784" y="4940694"/>
            <a:ext cx="329288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4-1. </a:t>
            </a:r>
            <a:r>
              <a:rPr lang="en-US" altLang="ko-KR" sz="2500" b="1" dirty="0" err="1"/>
              <a:t>QnA</a:t>
            </a:r>
            <a:r>
              <a:rPr lang="en-US" altLang="ko-KR" sz="2500" b="1" dirty="0"/>
              <a:t> </a:t>
            </a:r>
            <a:r>
              <a:rPr lang="ko-KR" altLang="en-US" sz="2500" b="1" dirty="0"/>
              <a:t>답글 </a:t>
            </a:r>
            <a:r>
              <a:rPr lang="en-US" altLang="ko-KR" sz="2500" b="1" dirty="0"/>
              <a:t>(</a:t>
            </a:r>
            <a:r>
              <a:rPr lang="ko-KR" altLang="en-US" sz="2500" b="1" dirty="0" err="1"/>
              <a:t>새창</a:t>
            </a:r>
            <a:r>
              <a:rPr lang="en-US" altLang="ko-KR" sz="2500" b="1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altLang="ko-KR" sz="1500" dirty="0" err="1"/>
              <a:t>Idx</a:t>
            </a:r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닉네임</a:t>
            </a:r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en-US" altLang="ko-KR" sz="1500" dirty="0"/>
              <a:t>grade</a:t>
            </a:r>
          </a:p>
          <a:p>
            <a:pPr marL="285750" indent="-285750">
              <a:buFontTx/>
              <a:buChar char="-"/>
            </a:pPr>
            <a:r>
              <a:rPr lang="en-US" altLang="ko-KR" sz="1500" dirty="0"/>
              <a:t>Content</a:t>
            </a:r>
          </a:p>
          <a:p>
            <a:pPr marL="285750" indent="-285750">
              <a:buFontTx/>
              <a:buChar char="-"/>
            </a:pPr>
            <a:r>
              <a:rPr lang="en-US" altLang="ko-KR" sz="1500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638817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192873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b="1" dirty="0" err="1"/>
              <a:t>메인화면</a:t>
            </a:r>
            <a:endParaRPr lang="en-US" altLang="ko-KR" sz="2500" b="1" dirty="0"/>
          </a:p>
          <a:p>
            <a:r>
              <a:rPr lang="en-US" altLang="ko-KR" sz="2500" b="1" dirty="0"/>
              <a:t>   </a:t>
            </a:r>
            <a:r>
              <a:rPr lang="en-US" altLang="ko-KR" sz="1500" b="1" dirty="0"/>
              <a:t>- </a:t>
            </a:r>
            <a:r>
              <a:rPr lang="ko-KR" altLang="en-US" sz="1500" b="1" dirty="0" err="1"/>
              <a:t>메인화면</a:t>
            </a:r>
            <a:r>
              <a:rPr lang="ko-KR" altLang="en-US" sz="1500" b="1" dirty="0"/>
              <a:t> 구성</a:t>
            </a:r>
            <a:endParaRPr lang="en-US" altLang="ko-KR" sz="1500" b="1" dirty="0"/>
          </a:p>
        </p:txBody>
      </p:sp>
      <p:grpSp>
        <p:nvGrpSpPr>
          <p:cNvPr id="7" name="그룹 6"/>
          <p:cNvGrpSpPr/>
          <p:nvPr/>
        </p:nvGrpSpPr>
        <p:grpSpPr>
          <a:xfrm>
            <a:off x="229914" y="782181"/>
            <a:ext cx="4743002" cy="5648238"/>
            <a:chOff x="0" y="714222"/>
            <a:chExt cx="8334467" cy="7667896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714222"/>
              <a:ext cx="8334467" cy="4152746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4731964"/>
              <a:ext cx="8334467" cy="3650154"/>
            </a:xfrm>
            <a:prstGeom prst="rect">
              <a:avLst/>
            </a:prstGeom>
          </p:spPr>
        </p:pic>
      </p:grpSp>
      <p:sp>
        <p:nvSpPr>
          <p:cNvPr id="15" name="직사각형 14"/>
          <p:cNvSpPr/>
          <p:nvPr/>
        </p:nvSpPr>
        <p:spPr>
          <a:xfrm>
            <a:off x="672266" y="2123088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200938" y="3414713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964366" y="2524929"/>
            <a:ext cx="3715201" cy="87746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48581" y="3790088"/>
            <a:ext cx="4753311" cy="1381914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702981" y="821027"/>
            <a:ext cx="1269935" cy="27117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410881" y="560404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989387"/>
              </p:ext>
            </p:extLst>
          </p:nvPr>
        </p:nvGraphicFramePr>
        <p:xfrm>
          <a:off x="5401800" y="876716"/>
          <a:ext cx="6562082" cy="36984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2781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829301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현 페이지의 상위 메뉴 구현</a:t>
                      </a:r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Home  (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클릭시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메인 페이지로 이동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캠핑장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일반야영장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자동차야영장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카라반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글램핑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endParaRPr lang="en-US" altLang="ko-KR" sz="1500" baseline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              지도 사이트로 이동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캠핑톡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공지사항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en-US" altLang="ko-KR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QnA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 후기 각 게시판 사이트로 이동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회원가입 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회원가입 페이지로이동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로그인 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로그인 페이지로이동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각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캠핑장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사진들을 슬라이드로 표현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및 클릭 시 해당 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캠핑장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endParaRPr lang="en-US" altLang="ko-KR" sz="1500" baseline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상세페이지로 이동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8915265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이곳은 사진 하나 올리는 용이니 무시하셔도 됩니다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.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6451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346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192873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b="1" dirty="0" err="1"/>
              <a:t>메인화면</a:t>
            </a:r>
            <a:endParaRPr lang="en-US" altLang="ko-KR" sz="2500" b="1" dirty="0"/>
          </a:p>
          <a:p>
            <a:r>
              <a:rPr lang="en-US" altLang="ko-KR" sz="2500" b="1" dirty="0"/>
              <a:t>   </a:t>
            </a:r>
            <a:r>
              <a:rPr lang="en-US" altLang="ko-KR" sz="1500" b="1" dirty="0"/>
              <a:t>- </a:t>
            </a:r>
            <a:r>
              <a:rPr lang="ko-KR" altLang="en-US" sz="1500" b="1" dirty="0" err="1"/>
              <a:t>메인화면</a:t>
            </a:r>
            <a:r>
              <a:rPr lang="ko-KR" altLang="en-US" sz="1500" b="1" dirty="0"/>
              <a:t> 구성</a:t>
            </a:r>
            <a:endParaRPr lang="en-US" altLang="ko-KR" sz="1500" b="1" dirty="0"/>
          </a:p>
        </p:txBody>
      </p:sp>
      <p:grpSp>
        <p:nvGrpSpPr>
          <p:cNvPr id="8" name="그룹 7"/>
          <p:cNvGrpSpPr/>
          <p:nvPr/>
        </p:nvGrpSpPr>
        <p:grpSpPr>
          <a:xfrm>
            <a:off x="348799" y="982598"/>
            <a:ext cx="3368309" cy="5648238"/>
            <a:chOff x="0" y="860512"/>
            <a:chExt cx="6921501" cy="12070295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rcRect r="5960"/>
            <a:stretch/>
          </p:blipFill>
          <p:spPr>
            <a:xfrm>
              <a:off x="0" y="860512"/>
              <a:ext cx="6921500" cy="2708598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3"/>
            <a:srcRect r="3036"/>
            <a:stretch/>
          </p:blipFill>
          <p:spPr>
            <a:xfrm>
              <a:off x="1" y="3569110"/>
              <a:ext cx="6921500" cy="3085013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4"/>
            <a:srcRect r="4646"/>
            <a:stretch/>
          </p:blipFill>
          <p:spPr>
            <a:xfrm>
              <a:off x="12585" y="6654123"/>
              <a:ext cx="6908916" cy="3145707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5"/>
            <a:srcRect r="3036"/>
            <a:stretch/>
          </p:blipFill>
          <p:spPr>
            <a:xfrm>
              <a:off x="1" y="9739136"/>
              <a:ext cx="6921500" cy="3191671"/>
            </a:xfrm>
            <a:prstGeom prst="rect">
              <a:avLst/>
            </a:prstGeom>
          </p:spPr>
        </p:pic>
      </p:grpSp>
      <p:sp>
        <p:nvSpPr>
          <p:cNvPr id="13" name="직사각형 12"/>
          <p:cNvSpPr/>
          <p:nvPr/>
        </p:nvSpPr>
        <p:spPr>
          <a:xfrm>
            <a:off x="348799" y="1791041"/>
            <a:ext cx="400501" cy="21555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56699" y="148842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787199" y="2864102"/>
            <a:ext cx="400501" cy="21555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48799" y="4506956"/>
            <a:ext cx="400501" cy="21555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787198" y="6018256"/>
            <a:ext cx="400501" cy="21555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495098" y="266984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2647498" y="282224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758569"/>
              </p:ext>
            </p:extLst>
          </p:nvPr>
        </p:nvGraphicFramePr>
        <p:xfrm>
          <a:off x="5401800" y="876716"/>
          <a:ext cx="6562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2781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829301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각 버튼 클릭 시 해당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테마별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지도 페이지로 이동한다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343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192873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b="1" dirty="0" err="1"/>
              <a:t>메인화면</a:t>
            </a:r>
            <a:endParaRPr lang="en-US" altLang="ko-KR" sz="2500" b="1" dirty="0"/>
          </a:p>
          <a:p>
            <a:r>
              <a:rPr lang="en-US" altLang="ko-KR" sz="2500" b="1" dirty="0"/>
              <a:t>   </a:t>
            </a:r>
            <a:r>
              <a:rPr lang="en-US" altLang="ko-KR" sz="1500" b="1" dirty="0"/>
              <a:t>- </a:t>
            </a:r>
            <a:r>
              <a:rPr lang="ko-KR" altLang="en-US" sz="1500" b="1" dirty="0" err="1"/>
              <a:t>메인화면</a:t>
            </a:r>
            <a:r>
              <a:rPr lang="ko-KR" altLang="en-US" sz="1500" b="1" dirty="0"/>
              <a:t> 구성</a:t>
            </a:r>
            <a:endParaRPr lang="en-US" altLang="ko-KR" sz="1500" b="1" dirty="0"/>
          </a:p>
        </p:txBody>
      </p:sp>
      <p:grpSp>
        <p:nvGrpSpPr>
          <p:cNvPr id="13" name="그룹 12"/>
          <p:cNvGrpSpPr/>
          <p:nvPr/>
        </p:nvGrpSpPr>
        <p:grpSpPr>
          <a:xfrm>
            <a:off x="344322" y="861774"/>
            <a:ext cx="5335133" cy="5902282"/>
            <a:chOff x="-10795358" y="-4478404"/>
            <a:chExt cx="15030450" cy="13573125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0795358" y="-4478404"/>
              <a:ext cx="14963775" cy="6696075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0795358" y="2217671"/>
              <a:ext cx="15030450" cy="6877050"/>
            </a:xfrm>
            <a:prstGeom prst="rect">
              <a:avLst/>
            </a:prstGeom>
          </p:spPr>
        </p:pic>
      </p:grpSp>
      <p:sp>
        <p:nvSpPr>
          <p:cNvPr id="16" name="직사각형 15"/>
          <p:cNvSpPr/>
          <p:nvPr/>
        </p:nvSpPr>
        <p:spPr>
          <a:xfrm>
            <a:off x="348799" y="1488429"/>
            <a:ext cx="5188401" cy="2118371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20655" y="110367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612755" y="3782215"/>
            <a:ext cx="4606945" cy="1793086"/>
          </a:xfrm>
          <a:prstGeom prst="rect">
            <a:avLst/>
          </a:pr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20655" y="3749122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17405"/>
              </p:ext>
            </p:extLst>
          </p:nvPr>
        </p:nvGraphicFramePr>
        <p:xfrm>
          <a:off x="5892800" y="876716"/>
          <a:ext cx="6071082" cy="2006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고캠핑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DB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에 있는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테마별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개수를 찍어준다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전체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캠핑장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수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일반야영장수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자동차아영장수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</a:p>
                    <a:p>
                      <a:pPr algn="l" latinLnBrk="1"/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글램핑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카라반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수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공지사항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en-US" altLang="ko-KR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QnA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캠핑후기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DB 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중 최신 글을 순서대로</a:t>
                      </a:r>
                      <a:endParaRPr lang="en-US" altLang="ko-KR" sz="1500" baseline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개씩 뿌려주기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280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02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195758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b="1" dirty="0" err="1"/>
              <a:t>메인화면</a:t>
            </a:r>
            <a:endParaRPr lang="en-US" altLang="ko-KR" sz="2500" b="1" dirty="0"/>
          </a:p>
          <a:p>
            <a:r>
              <a:rPr lang="en-US" altLang="ko-KR" sz="2500" b="1" dirty="0"/>
              <a:t>   </a:t>
            </a:r>
            <a:r>
              <a:rPr lang="en-US" altLang="ko-KR" sz="1500" b="1" dirty="0"/>
              <a:t>- </a:t>
            </a:r>
            <a:r>
              <a:rPr lang="ko-KR" altLang="en-US" sz="1500" b="1" dirty="0"/>
              <a:t>상위 메뉴 구성</a:t>
            </a:r>
            <a:endParaRPr lang="en-US" altLang="ko-KR" sz="15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15203"/>
          <a:stretch/>
        </p:blipFill>
        <p:spPr>
          <a:xfrm>
            <a:off x="335988" y="1472285"/>
            <a:ext cx="8913639" cy="62882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2034" r="8819"/>
          <a:stretch/>
        </p:blipFill>
        <p:spPr>
          <a:xfrm>
            <a:off x="3556389" y="1948479"/>
            <a:ext cx="1590675" cy="14954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75408" t="17368" r="14453" b="66633"/>
          <a:stretch/>
        </p:blipFill>
        <p:spPr>
          <a:xfrm>
            <a:off x="5147064" y="1948479"/>
            <a:ext cx="1276350" cy="1361689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277986" y="4646613"/>
            <a:ext cx="10568262" cy="1104674"/>
            <a:chOff x="101600" y="4512355"/>
            <a:chExt cx="10568262" cy="1104674"/>
          </a:xfrm>
        </p:grpSpPr>
        <p:grpSp>
          <p:nvGrpSpPr>
            <p:cNvPr id="8" name="그룹 7"/>
            <p:cNvGrpSpPr/>
            <p:nvPr/>
          </p:nvGrpSpPr>
          <p:grpSpPr>
            <a:xfrm>
              <a:off x="1420558" y="4512355"/>
              <a:ext cx="9249304" cy="1104674"/>
              <a:chOff x="29455" y="3757612"/>
              <a:chExt cx="9249304" cy="1104674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55" y="3757612"/>
                <a:ext cx="9249304" cy="1104674"/>
              </a:xfrm>
              <a:prstGeom prst="rect">
                <a:avLst/>
              </a:prstGeom>
            </p:spPr>
          </p:pic>
          <p:pic>
            <p:nvPicPr>
              <p:cNvPr id="12" name="그림 11"/>
              <p:cNvPicPr>
                <a:picLocks noChangeAspect="1"/>
              </p:cNvPicPr>
              <p:nvPr/>
            </p:nvPicPr>
            <p:blipFill rotWithShape="1">
              <a:blip r:embed="rId5"/>
              <a:srcRect l="83086" r="1378"/>
              <a:stretch/>
            </p:blipFill>
            <p:spPr>
              <a:xfrm>
                <a:off x="6066972" y="3757612"/>
                <a:ext cx="1436914" cy="1104674"/>
              </a:xfrm>
              <a:prstGeom prst="rect">
                <a:avLst/>
              </a:prstGeom>
            </p:spPr>
          </p:pic>
          <p:pic>
            <p:nvPicPr>
              <p:cNvPr id="16" name="그림 15"/>
              <p:cNvPicPr>
                <a:picLocks noChangeAspect="1"/>
              </p:cNvPicPr>
              <p:nvPr/>
            </p:nvPicPr>
            <p:blipFill rotWithShape="1">
              <a:blip r:embed="rId5"/>
              <a:srcRect l="64883" r="18797"/>
              <a:stretch/>
            </p:blipFill>
            <p:spPr>
              <a:xfrm>
                <a:off x="7682138" y="3757612"/>
                <a:ext cx="1509487" cy="1104674"/>
              </a:xfrm>
              <a:prstGeom prst="rect">
                <a:avLst/>
              </a:prstGeom>
            </p:spPr>
          </p:pic>
        </p:grpSp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5"/>
            <a:srcRect r="80227"/>
            <a:stretch/>
          </p:blipFill>
          <p:spPr>
            <a:xfrm>
              <a:off x="101600" y="4519836"/>
              <a:ext cx="2873829" cy="1081544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407195" y="1084640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로그인 전 상위 메뉴 구성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98" y="4401273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로그인 후 상위 메뉴 구성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6906" y="5068455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</a:t>
            </a:r>
            <a:r>
              <a:rPr lang="ko-KR" altLang="en-US" dirty="0">
                <a:solidFill>
                  <a:schemeClr val="bg1"/>
                </a:solidFill>
              </a:rPr>
              <a:t>님 환영합니다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854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1960793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/>
              <a:t>회원가입</a:t>
            </a:r>
            <a:r>
              <a:rPr lang="en-US" altLang="ko-KR" sz="1600" dirty="0"/>
              <a:t>, </a:t>
            </a:r>
            <a:r>
              <a:rPr lang="ko-KR" altLang="en-US" sz="1600" dirty="0"/>
              <a:t>로그인</a:t>
            </a:r>
            <a:endParaRPr lang="en-US" altLang="ko-KR" sz="1600" dirty="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981513"/>
              </p:ext>
            </p:extLst>
          </p:nvPr>
        </p:nvGraphicFramePr>
        <p:xfrm>
          <a:off x="6032500" y="876716"/>
          <a:ext cx="5931382" cy="16665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23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2690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디자인 수정 필요</a:t>
                      </a:r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</a:t>
                      </a:r>
                      <a:r>
                        <a:rPr lang="en-US" altLang="ko-KR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각 항목별 글자 입력이 안되면 오류 표시 띄우기</a:t>
                      </a:r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비밀번호 </a:t>
                      </a:r>
                      <a:r>
                        <a:rPr lang="ko-KR" altLang="en-US" sz="1500" baseline="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몇글자</a:t>
                      </a: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이상 및 특수문자 들어가게끔 만들기</a:t>
                      </a:r>
                      <a:endParaRPr lang="en-US" altLang="ko-KR" sz="1500" baseline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baseline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강사님의 말씀대로 가입 완료 후 이메일 인증 필요</a:t>
                      </a:r>
                      <a:endParaRPr lang="en-US" altLang="ko-KR" sz="1500" baseline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인증 후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로그인이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가능하게 </a:t>
                      </a:r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만들어줌</a:t>
                      </a:r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-325658" y="100225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14" name="그룹 13"/>
          <p:cNvGrpSpPr/>
          <p:nvPr/>
        </p:nvGrpSpPr>
        <p:grpSpPr>
          <a:xfrm>
            <a:off x="224983" y="804422"/>
            <a:ext cx="5667817" cy="5817839"/>
            <a:chOff x="224983" y="804422"/>
            <a:chExt cx="5667817" cy="581783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983" y="1303628"/>
              <a:ext cx="5667817" cy="4466933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983" y="804422"/>
              <a:ext cx="5667817" cy="571500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983" y="5580512"/>
              <a:ext cx="5667817" cy="1041749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258541" y="793661"/>
            <a:ext cx="5600700" cy="582859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531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1960793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/>
              <a:t>회원가입</a:t>
            </a:r>
            <a:r>
              <a:rPr lang="en-US" altLang="ko-KR" sz="1600" dirty="0"/>
              <a:t>, </a:t>
            </a:r>
            <a:r>
              <a:rPr lang="ko-KR" altLang="en-US" sz="1600" dirty="0"/>
              <a:t>로그인</a:t>
            </a:r>
            <a:endParaRPr lang="en-US" altLang="ko-KR" sz="1600" dirty="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8090"/>
              </p:ext>
            </p:extLst>
          </p:nvPr>
        </p:nvGraphicFramePr>
        <p:xfrm>
          <a:off x="5892800" y="876716"/>
          <a:ext cx="6071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5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인코딩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깨졌고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디자인 수정 필요</a:t>
                      </a:r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로그인 성공 시 로그인 완료 된 메인페이지로 이동</a:t>
                      </a:r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-3" y="685591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224983" y="804422"/>
            <a:ext cx="5667818" cy="5817839"/>
            <a:chOff x="224983" y="804422"/>
            <a:chExt cx="5667818" cy="581783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263" y="1204785"/>
              <a:ext cx="5443538" cy="4434015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983" y="804422"/>
              <a:ext cx="5667817" cy="5715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983" y="5580512"/>
              <a:ext cx="5667817" cy="1041749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292099" y="804421"/>
            <a:ext cx="5600700" cy="5817839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855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217078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 err="1"/>
              <a:t>캠핑장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 err="1"/>
              <a:t>일반야영장</a:t>
            </a:r>
            <a:r>
              <a:rPr lang="en-US" altLang="ko-KR" sz="1600" dirty="0"/>
              <a:t>)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37921"/>
              </p:ext>
            </p:extLst>
          </p:nvPr>
        </p:nvGraphicFramePr>
        <p:xfrm>
          <a:off x="5892800" y="876716"/>
          <a:ext cx="6071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92098" y="1181441"/>
            <a:ext cx="5600702" cy="439907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3" y="804422"/>
            <a:ext cx="5667817" cy="571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83" y="5580512"/>
            <a:ext cx="5667817" cy="104174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2" y="2606483"/>
            <a:ext cx="5211134" cy="277395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2097" y="1612900"/>
            <a:ext cx="5600703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92097" y="1611278"/>
            <a:ext cx="980444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 </a:t>
            </a:r>
            <a:r>
              <a:rPr lang="ko-KR" altLang="en-US" sz="1400" dirty="0" err="1">
                <a:solidFill>
                  <a:sysClr val="windowText" lastClr="000000"/>
                </a:solidFill>
              </a:rPr>
              <a:t>캠핑장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7" name="오각형 6"/>
          <p:cNvSpPr/>
          <p:nvPr/>
        </p:nvSpPr>
        <p:spPr>
          <a:xfrm rot="16200000">
            <a:off x="348345" y="1697396"/>
            <a:ext cx="180078" cy="157963"/>
          </a:xfrm>
          <a:prstGeom prst="homePlat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72540" y="1611278"/>
            <a:ext cx="1615440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455419" y="1629143"/>
            <a:ext cx="1018227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 err="1">
                <a:solidFill>
                  <a:sysClr val="windowText" lastClr="000000"/>
                </a:solidFill>
              </a:rPr>
              <a:t>일반야영장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  <p:sp>
        <p:nvSpPr>
          <p:cNvPr id="13" name="이등변 삼각형 12"/>
          <p:cNvSpPr/>
          <p:nvPr/>
        </p:nvSpPr>
        <p:spPr>
          <a:xfrm rot="10800000">
            <a:off x="2474435" y="1680647"/>
            <a:ext cx="225744" cy="1946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896542" y="3689848"/>
            <a:ext cx="195906" cy="303614"/>
            <a:chOff x="6759853" y="2766664"/>
            <a:chExt cx="566013" cy="877202"/>
          </a:xfrm>
        </p:grpSpPr>
        <p:sp>
          <p:nvSpPr>
            <p:cNvPr id="14" name="타원 13"/>
            <p:cNvSpPr/>
            <p:nvPr/>
          </p:nvSpPr>
          <p:spPr>
            <a:xfrm>
              <a:off x="6759853" y="2766664"/>
              <a:ext cx="566013" cy="56601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 rot="10800000">
              <a:off x="6784693" y="3118086"/>
              <a:ext cx="516332" cy="52578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모서리가 둥근 직사각형 27"/>
          <p:cNvSpPr/>
          <p:nvPr/>
        </p:nvSpPr>
        <p:spPr>
          <a:xfrm>
            <a:off x="2994495" y="3337509"/>
            <a:ext cx="1520094" cy="32765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이름</a:t>
            </a:r>
            <a:r>
              <a:rPr lang="en-US" altLang="ko-KR" sz="800" dirty="0">
                <a:solidFill>
                  <a:schemeClr val="tx1"/>
                </a:solidFill>
              </a:rPr>
              <a:t> : 00 </a:t>
            </a:r>
            <a:r>
              <a:rPr lang="ko-KR" altLang="en-US" sz="800" dirty="0" err="1">
                <a:solidFill>
                  <a:schemeClr val="tx1"/>
                </a:solidFill>
              </a:rPr>
              <a:t>캠핑장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상세보기</a:t>
            </a:r>
            <a:r>
              <a:rPr lang="en-US" altLang="ko-KR" sz="800" dirty="0">
                <a:solidFill>
                  <a:schemeClr val="tx1"/>
                </a:solidFill>
              </a:rPr>
              <a:t>) 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2100" y="1570402"/>
            <a:ext cx="5600700" cy="46890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42393" y="146492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28346" y="226563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420446" y="2163920"/>
            <a:ext cx="5472354" cy="3416592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221175" y="2270834"/>
            <a:ext cx="36263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>
                <a:solidFill>
                  <a:sysClr val="windowText" lastClr="000000"/>
                </a:solidFill>
              </a:rPr>
              <a:t>해당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마커를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클릭하면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상세보기가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가능합니다</a:t>
            </a:r>
            <a:r>
              <a:rPr lang="en-US" altLang="ko-KR" sz="1300" dirty="0">
                <a:solidFill>
                  <a:sysClr val="windowText" lastClr="000000"/>
                </a:solidFill>
              </a:rPr>
              <a:t>.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75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0"/>
            <a:ext cx="217078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/>
              <a:t>2. </a:t>
            </a:r>
            <a:r>
              <a:rPr lang="ko-KR" altLang="en-US" sz="2500" b="1" dirty="0"/>
              <a:t>서브 메뉴</a:t>
            </a:r>
            <a:endParaRPr lang="en-US" altLang="ko-KR" sz="2500" b="1" dirty="0"/>
          </a:p>
          <a:p>
            <a:r>
              <a:rPr lang="en-US" altLang="ko-KR" sz="1500" b="1" dirty="0"/>
              <a:t>- </a:t>
            </a:r>
            <a:r>
              <a:rPr lang="ko-KR" altLang="en-US" sz="1600" dirty="0" err="1"/>
              <a:t>캠핑장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 err="1"/>
              <a:t>일반야영장</a:t>
            </a:r>
            <a:r>
              <a:rPr lang="en-US" altLang="ko-KR" sz="1600" dirty="0"/>
              <a:t>)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705185"/>
              </p:ext>
            </p:extLst>
          </p:nvPr>
        </p:nvGraphicFramePr>
        <p:xfrm>
          <a:off x="5892800" y="876716"/>
          <a:ext cx="6071082" cy="1219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952">
                  <a:extLst>
                    <a:ext uri="{9D8B030D-6E8A-4147-A177-3AD203B41FA5}">
                      <a16:colId xmlns:a16="http://schemas.microsoft.com/office/drawing/2014/main" val="2151110029"/>
                    </a:ext>
                  </a:extLst>
                </a:gridCol>
                <a:gridCol w="5393130">
                  <a:extLst>
                    <a:ext uri="{9D8B030D-6E8A-4147-A177-3AD203B41FA5}">
                      <a16:colId xmlns:a16="http://schemas.microsoft.com/office/drawing/2014/main" val="2880635711"/>
                    </a:ext>
                  </a:extLst>
                </a:gridCol>
              </a:tblGrid>
              <a:tr h="4321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531437"/>
                  </a:ext>
                </a:extLst>
              </a:tr>
              <a:tr h="7873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5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17850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92098" y="1181441"/>
            <a:ext cx="5600702" cy="439907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3" y="804422"/>
            <a:ext cx="5667817" cy="571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83" y="5580512"/>
            <a:ext cx="5667817" cy="104174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2" y="2606483"/>
            <a:ext cx="5211134" cy="277395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2097" y="1612900"/>
            <a:ext cx="5600703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92097" y="1611278"/>
            <a:ext cx="980444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 </a:t>
            </a:r>
            <a:r>
              <a:rPr lang="ko-KR" altLang="en-US" sz="1400" dirty="0" err="1">
                <a:solidFill>
                  <a:sysClr val="windowText" lastClr="000000"/>
                </a:solidFill>
              </a:rPr>
              <a:t>캠핑장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7" name="오각형 6"/>
          <p:cNvSpPr/>
          <p:nvPr/>
        </p:nvSpPr>
        <p:spPr>
          <a:xfrm rot="16200000">
            <a:off x="348345" y="1697396"/>
            <a:ext cx="180078" cy="157963"/>
          </a:xfrm>
          <a:prstGeom prst="homePlat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72540" y="1611278"/>
            <a:ext cx="1615440" cy="330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372063" y="1629143"/>
            <a:ext cx="118494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>
                <a:solidFill>
                  <a:sysClr val="windowText" lastClr="000000"/>
                </a:solidFill>
              </a:rPr>
              <a:t>자동차야영장</a:t>
            </a:r>
          </a:p>
        </p:txBody>
      </p:sp>
      <p:sp>
        <p:nvSpPr>
          <p:cNvPr id="13" name="이등변 삼각형 12"/>
          <p:cNvSpPr/>
          <p:nvPr/>
        </p:nvSpPr>
        <p:spPr>
          <a:xfrm rot="10800000">
            <a:off x="2474435" y="1680647"/>
            <a:ext cx="225744" cy="1946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896542" y="3689848"/>
            <a:ext cx="195906" cy="303614"/>
            <a:chOff x="6759853" y="2766664"/>
            <a:chExt cx="566013" cy="877202"/>
          </a:xfrm>
        </p:grpSpPr>
        <p:sp>
          <p:nvSpPr>
            <p:cNvPr id="14" name="타원 13"/>
            <p:cNvSpPr/>
            <p:nvPr/>
          </p:nvSpPr>
          <p:spPr>
            <a:xfrm>
              <a:off x="6759853" y="2766664"/>
              <a:ext cx="566013" cy="56601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 rot="10800000">
              <a:off x="6784693" y="3118086"/>
              <a:ext cx="516332" cy="52578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모서리가 둥근 직사각형 27"/>
          <p:cNvSpPr/>
          <p:nvPr/>
        </p:nvSpPr>
        <p:spPr>
          <a:xfrm>
            <a:off x="2994495" y="3337509"/>
            <a:ext cx="1520094" cy="32765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이름</a:t>
            </a:r>
            <a:r>
              <a:rPr lang="en-US" altLang="ko-KR" sz="800" dirty="0">
                <a:solidFill>
                  <a:schemeClr val="tx1"/>
                </a:solidFill>
              </a:rPr>
              <a:t> : 00 </a:t>
            </a:r>
            <a:r>
              <a:rPr lang="ko-KR" altLang="en-US" sz="800" dirty="0" err="1">
                <a:solidFill>
                  <a:schemeClr val="tx1"/>
                </a:solidFill>
              </a:rPr>
              <a:t>캠핑장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상세보기</a:t>
            </a:r>
            <a:r>
              <a:rPr lang="en-US" altLang="ko-KR" sz="800" dirty="0">
                <a:solidFill>
                  <a:schemeClr val="tx1"/>
                </a:solidFill>
              </a:rPr>
              <a:t>) 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2100" y="1570402"/>
            <a:ext cx="5600700" cy="46890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42393" y="1464926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28346" y="2265639"/>
            <a:ext cx="292100" cy="3013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420446" y="2163920"/>
            <a:ext cx="5472354" cy="3416592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221175" y="2270834"/>
            <a:ext cx="36263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300" dirty="0">
                <a:solidFill>
                  <a:sysClr val="windowText" lastClr="000000"/>
                </a:solidFill>
              </a:rPr>
              <a:t>해당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마커를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클릭하면 </a:t>
            </a:r>
            <a:r>
              <a:rPr lang="ko-KR" altLang="en-US" sz="1300" dirty="0" err="1">
                <a:solidFill>
                  <a:sysClr val="windowText" lastClr="000000"/>
                </a:solidFill>
              </a:rPr>
              <a:t>상세보기가</a:t>
            </a:r>
            <a:r>
              <a:rPr lang="ko-KR" altLang="en-US" sz="1300" dirty="0">
                <a:solidFill>
                  <a:sysClr val="windowText" lastClr="000000"/>
                </a:solidFill>
              </a:rPr>
              <a:t> 가능합니다</a:t>
            </a:r>
            <a:r>
              <a:rPr lang="en-US" altLang="ko-KR" sz="1300" dirty="0">
                <a:solidFill>
                  <a:sysClr val="windowText" lastClr="000000"/>
                </a:solidFill>
              </a:rPr>
              <a:t>.</a:t>
            </a:r>
            <a:endParaRPr lang="ko-KR" altLang="en-US" sz="13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836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498</Words>
  <Application>Microsoft Office PowerPoint</Application>
  <PresentationFormat>와이드스크린</PresentationFormat>
  <Paragraphs>171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Seo</cp:lastModifiedBy>
  <cp:revision>20</cp:revision>
  <dcterms:created xsi:type="dcterms:W3CDTF">2022-01-24T00:16:49Z</dcterms:created>
  <dcterms:modified xsi:type="dcterms:W3CDTF">2022-01-24T10:47:52Z</dcterms:modified>
</cp:coreProperties>
</file>

<file path=docProps/thumbnail.jpeg>
</file>